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93" r:id="rId3"/>
    <p:sldId id="269" r:id="rId4"/>
    <p:sldId id="270" r:id="rId5"/>
    <p:sldId id="272" r:id="rId6"/>
    <p:sldId id="285" r:id="rId7"/>
    <p:sldId id="258" r:id="rId8"/>
    <p:sldId id="274" r:id="rId9"/>
    <p:sldId id="282" r:id="rId10"/>
    <p:sldId id="283" r:id="rId11"/>
    <p:sldId id="288" r:id="rId12"/>
    <p:sldId id="289" r:id="rId13"/>
    <p:sldId id="277" r:id="rId14"/>
    <p:sldId id="263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5CD0"/>
    <a:srgbClr val="FFFF99"/>
    <a:srgbClr val="E353CE"/>
    <a:srgbClr val="F83E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  <c:pt idx="4">
                  <c:v>Кв. 5</c:v>
                </c:pt>
                <c:pt idx="5">
                  <c:v>Кв. 6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35-4353-90A9-EE805D82EF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noFill/>
    <a:ln>
      <a:noFill/>
    </a:ln>
    <a:effectLst/>
  </c:sp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0.05065</cdr:x>
      <cdr:y>0.09078</cdr:y>
    </cdr:from>
    <cdr:to>
      <cdr:x>0.1525</cdr:x>
      <cdr:y>0.88231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3886" y="445976"/>
          <a:ext cx="792088" cy="38884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684E9-345B-4170-B668-4998A012D640}" type="datetimeFigureOut">
              <a:rPr lang="ru-RU"/>
              <a:pPr>
                <a:defRPr/>
              </a:pPr>
              <a:t>24.11.2024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BAF3C-7223-43DB-80E7-081DE400FC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163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029C5-49A1-444F-B4F9-B371DC703191}" type="datetimeFigureOut">
              <a:rPr lang="ru-RU"/>
              <a:pPr>
                <a:defRPr/>
              </a:pPr>
              <a:t>24.11.2024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0FD1A-8B20-423E-AE22-DADC44EC5D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439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6A6EA-9B14-43EF-9E85-2EA6EDA6B0D2}" type="datetimeFigureOut">
              <a:rPr lang="ru-RU"/>
              <a:pPr>
                <a:defRPr/>
              </a:pPr>
              <a:t>24.11.2024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ADDC5-E7BB-467D-A712-E37F8070B5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02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AC8A8-F6AC-4C62-8C43-075D1DB59659}" type="datetimeFigureOut">
              <a:rPr lang="ru-RU"/>
              <a:pPr>
                <a:defRPr/>
              </a:pPr>
              <a:t>24.11.2024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BF246-21BA-4068-AC7C-CA77CD7A25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052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F8B0B-11F6-437F-ADC2-13EDD0319053}" type="datetimeFigureOut">
              <a:rPr lang="ru-RU"/>
              <a:pPr>
                <a:defRPr/>
              </a:pPr>
              <a:t>24.11.2024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B295A-8FB2-46AD-89A3-10C9C2D4F4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33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70C35-281B-44AC-AD91-CB5D80E5E45A}" type="datetimeFigureOut">
              <a:rPr lang="ru-RU"/>
              <a:pPr>
                <a:defRPr/>
              </a:pPr>
              <a:t>24.11.2024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6C44F-E3AD-4599-886A-2FACBBA60E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0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02125-8F08-4F79-AFA4-57DF59BE9414}" type="datetimeFigureOut">
              <a:rPr lang="ru-RU"/>
              <a:pPr>
                <a:defRPr/>
              </a:pPr>
              <a:t>24.11.2024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8B03D-95B8-427F-91B9-CA6FC532DE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824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7AE09-5B69-46DD-81BA-D442DDF1F419}" type="datetimeFigureOut">
              <a:rPr lang="ru-RU"/>
              <a:pPr>
                <a:defRPr/>
              </a:pPr>
              <a:t>24.11.2024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2D347-CAA9-470A-805D-68DCF142BF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938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53ADA-9088-4780-8F5A-D9410B65D811}" type="datetimeFigureOut">
              <a:rPr lang="ru-RU"/>
              <a:pPr>
                <a:defRPr/>
              </a:pPr>
              <a:t>24.11.2024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C63D5-28CE-482C-B576-F4722D24FE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720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5A955-7756-462E-B869-38BCD2FFAE09}" type="datetimeFigureOut">
              <a:rPr lang="ru-RU"/>
              <a:pPr>
                <a:defRPr/>
              </a:pPr>
              <a:t>24.11.2024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E55FB-D9E6-4009-BF3A-096797005B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862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A188A-6228-4E74-A49B-4F153233EC1E}" type="datetimeFigureOut">
              <a:rPr lang="ru-RU"/>
              <a:pPr>
                <a:defRPr/>
              </a:pPr>
              <a:t>24.11.2024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9975F-F7D9-4495-BF2D-838D024984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198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E353CE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87A8EC-C389-4DB0-A619-7A07262BD447}" type="datetimeFigureOut">
              <a:rPr lang="ru-RU"/>
              <a:pPr>
                <a:defRPr/>
              </a:pPr>
              <a:t>24.11.2024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CB5432-BC25-4ABD-89C3-A3BDE7FCBF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404665"/>
            <a:ext cx="7632848" cy="87100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i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FF99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Музыкальная семья</a:t>
            </a:r>
          </a:p>
          <a:p>
            <a:pPr algn="ctr"/>
            <a:endParaRPr lang="ru-RU" sz="8000" b="1" i="1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FF99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/>
            <a:endParaRPr lang="ru-RU" sz="8000" b="1" i="1" dirty="0" smtClean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FF99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r"/>
            <a:r>
              <a:rPr lang="ru-RU" sz="8000" b="1" i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FF99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8000" b="1" i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FF99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      </a:t>
            </a:r>
            <a:r>
              <a:rPr lang="ru-RU" sz="140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выполнила Сухих Мария ученица 6 класса</a:t>
            </a:r>
            <a:endParaRPr lang="ru-RU" sz="8000" b="1" i="1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/>
            <a:endParaRPr lang="ru-RU" sz="8000" b="1" i="1" dirty="0" smtClean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FF99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/>
            <a:r>
              <a:rPr lang="ru-RU" sz="8000" b="1" i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FF99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8000" b="1" i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FF99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      </a:t>
            </a:r>
            <a:endParaRPr lang="ru-RU" sz="8000" b="1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FF99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0112" y="5013176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9"/>
            <a:ext cx="8424936" cy="1080120"/>
          </a:xfrm>
          <a:solidFill>
            <a:srgbClr val="FFFF99"/>
          </a:solidFill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ВСЕ МЫ участвовали в различных музыкальных конкурсах, выступали на концертах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91757"/>
            <a:ext cx="4703680" cy="31017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62315"/>
            <a:ext cx="3673624" cy="23780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942608"/>
            <a:ext cx="2376264" cy="283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2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706090"/>
          </a:xfrm>
          <a:solidFill>
            <a:srgbClr val="FFFF99"/>
          </a:solidFill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Конкурсы  и концерты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031" name="Picture 7" descr="I:\Диск С\Мои рисунки\Nikon Transfer\2014 год\Даша\Семейный конкурс в Нижнем Тагиле\DSCN74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84784"/>
            <a:ext cx="3384376" cy="253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:\Диск С\Мои рисунки\Nikon Transfer\2014 год\Даниил\Конкурс клависсимо в Екатеринбурге\DSCN74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498"/>
            <a:ext cx="3384377" cy="253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I:\Диск С\Мои рисунки\Nikon Transfer\2014 год\Даниил\Конкурс клависсимо в Екатеринбурге\DSCN73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21088"/>
            <a:ext cx="3372136" cy="252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I:\Диск С\Мои рисунки\Nikon Transfer\2014 год\Дети\Выступление в ДК\DSCN617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20" y="4212193"/>
            <a:ext cx="3384377" cy="253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40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E353CE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768752" cy="1066130"/>
          </a:xfrm>
          <a:solidFill>
            <a:srgbClr val="FFFF99"/>
          </a:solidFill>
        </p:spPr>
        <p:txBody>
          <a:bodyPr/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Мама, папа, брат, сестра музыкальная семья</a:t>
            </a:r>
            <a:endParaRPr lang="ru-RU" sz="32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I:\Диск С\Мои рисунки\Nikon Transfer\2015 год\Даша\В школе на фоно\DSCN75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89040"/>
            <a:ext cx="4091945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:\Диск С\Мои рисунки\Nikon Transfer\2014 год\Даша\Семейный конкурс в Нижнем Тагиле\DSCN74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40768"/>
            <a:ext cx="374441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:\Диск С\Мои рисунки\Nikon Transfer\2014 год\Дети\Отчетный концерт в музыкальной школе\DSCN687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3716515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740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16832"/>
            <a:ext cx="8424936" cy="1656184"/>
          </a:xfrm>
          <a:solidFill>
            <a:srgbClr val="FFFF99"/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Вместе мы часто проводим музыкальный вечер, где каждый исполняет свое произведение.</a:t>
            </a:r>
            <a:endParaRPr lang="ru-RU" sz="28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12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539750" y="27813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ru-RU" sz="5400" b="1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Box 1"/>
          <p:cNvSpPr txBox="1">
            <a:spLocks noChangeArrowheads="1"/>
          </p:cNvSpPr>
          <p:nvPr/>
        </p:nvSpPr>
        <p:spPr bwMode="auto">
          <a:xfrm>
            <a:off x="179512" y="332656"/>
            <a:ext cx="8712968" cy="156966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400" b="1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С раннего детства в нашем доме всегда звучит музыка. Каждый из нас играет на фортепиано и поет. Это делает нашу жизнь яркой и </a:t>
            </a:r>
            <a:r>
              <a:rPr lang="ru-RU" sz="2400" b="1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запоминающейся</a:t>
            </a:r>
            <a:r>
              <a:rPr lang="ru-RU" sz="2400" b="1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.</a:t>
            </a:r>
            <a:endParaRPr lang="ru-RU" sz="2400" b="1" i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284329"/>
            <a:ext cx="2931790" cy="39090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3" y="2284330"/>
            <a:ext cx="2931790" cy="39090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347439"/>
            <a:ext cx="2884457" cy="3845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2564904"/>
            <a:ext cx="4965700" cy="330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Текст 3"/>
          <p:cNvSpPr>
            <a:spLocks noGrp="1"/>
          </p:cNvSpPr>
          <p:nvPr>
            <p:ph type="body" sz="half" idx="2"/>
          </p:nvPr>
        </p:nvSpPr>
        <p:spPr>
          <a:xfrm>
            <a:off x="8172400" y="6021288"/>
            <a:ext cx="971600" cy="576064"/>
          </a:xfrm>
          <a:solidFill>
            <a:srgbClr val="FFFF99"/>
          </a:solidFill>
        </p:spPr>
        <p:txBody>
          <a:bodyPr/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endParaRPr lang="ru-RU" sz="2800" b="1" i="1" dirty="0" smtClean="0">
              <a:solidFill>
                <a:srgbClr val="002060"/>
              </a:solidFill>
              <a:latin typeface="Arial" charset="0"/>
              <a:ea typeface="Calibri" pitchFamily="34" charset="0"/>
              <a:cs typeface="Arial" charset="0"/>
            </a:endParaRPr>
          </a:p>
          <a:p>
            <a:endParaRPr lang="ru-RU" sz="2400" dirty="0" smtClean="0"/>
          </a:p>
        </p:txBody>
      </p:sp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998517" cy="326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80112" y="332656"/>
            <a:ext cx="3240360" cy="577850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Это наша семья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264696" cy="778098"/>
          </a:xfrm>
          <a:solidFill>
            <a:srgbClr val="FFFF99"/>
          </a:solidFill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Немного о папе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5364088" y="2060636"/>
            <a:ext cx="3600400" cy="2952751"/>
          </a:xfrm>
          <a:solidFill>
            <a:srgbClr val="FFFF99"/>
          </a:solidFill>
        </p:spPr>
        <p:txBody>
          <a:bodyPr/>
          <a:lstStyle/>
          <a:p>
            <a:pPr marL="3657600" lvl="8" indent="0">
              <a:lnSpc>
                <a:spcPct val="115000"/>
              </a:lnSpc>
              <a:buNone/>
              <a:defRPr/>
            </a:pPr>
            <a:endParaRPr lang="ru-RU" sz="24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800" dirty="0" smtClean="0"/>
              <a:t>Мой папа не музыкант, но умеет играть на гитаре и очень красиво поет.</a:t>
            </a:r>
          </a:p>
        </p:txBody>
      </p:sp>
      <p:pic>
        <p:nvPicPr>
          <p:cNvPr id="4" name="Picture 2" descr="I:\Диск С\Мои рисунки\мои\Амстердам, Бразилия и Перу\DSCN2379_14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637"/>
            <a:ext cx="3935413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864394"/>
          </a:xfrm>
          <a:solidFill>
            <a:srgbClr val="FFFF99"/>
          </a:solidFill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b="1" i="1" dirty="0" smtClean="0">
                <a:solidFill>
                  <a:srgbClr val="002060"/>
                </a:solidFill>
                <a:latin typeface="Arial" charset="0"/>
                <a:ea typeface="Times New Roman" pitchFamily="18" charset="0"/>
                <a:cs typeface="Arial" charset="0"/>
              </a:rPr>
              <a:t>Немного о маме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5076056" y="2297842"/>
            <a:ext cx="4067944" cy="3209329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Моя мама-учитель музыки в общеобразовательной школе. Она играет на фортепиано и учит детей петь.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5" name="Picture 3" descr="I:\Диск С\Мои рисунки\разные фото\Фото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97842"/>
            <a:ext cx="4279105" cy="320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Немного о Данииле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2276872"/>
            <a:ext cx="3775396" cy="3324200"/>
          </a:xfrm>
          <a:solidFill>
            <a:srgbClr val="FFFF99"/>
          </a:solidFill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Мой старший брат-окончил </a:t>
            </a:r>
            <a:r>
              <a:rPr lang="ru-RU" sz="2800" dirty="0" smtClean="0"/>
              <a:t>музыкальную школу </a:t>
            </a:r>
            <a:r>
              <a:rPr lang="ru-RU" sz="2800" dirty="0" smtClean="0"/>
              <a:t>по классу </a:t>
            </a:r>
            <a:r>
              <a:rPr lang="ru-RU" sz="2800" dirty="0" smtClean="0"/>
              <a:t>фортепиано</a:t>
            </a:r>
            <a:endParaRPr lang="ru-RU" sz="24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4" y="2276872"/>
            <a:ext cx="4986300" cy="33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9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7" descr="I:\Диск С\Мои рисунки\Nikon Transfer\2014 год\Даша\Семейный конкурс в ДМШ\DSCN74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5607111" cy="4206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Немного о Даше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6012160" y="1556793"/>
            <a:ext cx="3024336" cy="4206354"/>
          </a:xfrm>
        </p:spPr>
        <p:txBody>
          <a:bodyPr/>
          <a:lstStyle/>
          <a:p>
            <a:r>
              <a:rPr lang="ru-RU" dirty="0" smtClean="0"/>
              <a:t>Моя старшая сестра-окончила </a:t>
            </a:r>
            <a:r>
              <a:rPr lang="ru-RU" dirty="0" smtClean="0"/>
              <a:t>музыкальную школу </a:t>
            </a:r>
            <a:r>
              <a:rPr lang="ru-RU" dirty="0" smtClean="0"/>
              <a:t>по классу </a:t>
            </a:r>
            <a:r>
              <a:rPr lang="ru-RU" dirty="0" smtClean="0"/>
              <a:t>фортепиано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272039" cy="1008855"/>
          </a:xfrm>
          <a:solidFill>
            <a:srgbClr val="FFFF99"/>
          </a:solidFill>
        </p:spPr>
        <p:txBody>
          <a:bodyPr/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3200" b="1" i="1" dirty="0" smtClean="0">
                <a:solidFill>
                  <a:srgbClr val="002060"/>
                </a:solidFill>
                <a:latin typeface="Arial" charset="0"/>
                <a:ea typeface="Times New Roman" pitchFamily="18" charset="0"/>
                <a:cs typeface="Arial" charset="0"/>
              </a:rPr>
              <a:t> Немного о себе</a:t>
            </a:r>
            <a:endParaRPr lang="ru-RU" sz="3200" i="1" dirty="0" smtClean="0">
              <a:solidFill>
                <a:srgbClr val="002060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16"/>
          <a:stretch/>
        </p:blipFill>
        <p:spPr>
          <a:xfrm>
            <a:off x="1115616" y="2096852"/>
            <a:ext cx="3096344" cy="3888432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499992" y="2096853"/>
            <a:ext cx="4175694" cy="388843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400" i="1" dirty="0">
                <a:solidFill>
                  <a:srgbClr val="002060"/>
                </a:solidFill>
                <a:latin typeface="Arial" charset="0"/>
                <a:ea typeface="Calibri" pitchFamily="34" charset="0"/>
                <a:cs typeface="Arial" charset="0"/>
              </a:rPr>
              <a:t>А я сама –певица. В этом году заканчиваю </a:t>
            </a:r>
            <a:r>
              <a:rPr lang="ru-RU" sz="2400" i="1" dirty="0" smtClean="0">
                <a:solidFill>
                  <a:srgbClr val="002060"/>
                </a:solidFill>
                <a:latin typeface="Arial" charset="0"/>
                <a:ea typeface="Calibri" pitchFamily="34" charset="0"/>
                <a:cs typeface="Arial" charset="0"/>
              </a:rPr>
              <a:t>музыкальную школу </a:t>
            </a:r>
            <a:r>
              <a:rPr lang="ru-RU" sz="2400" i="1" dirty="0">
                <a:solidFill>
                  <a:srgbClr val="002060"/>
                </a:solidFill>
                <a:latin typeface="Arial" charset="0"/>
                <a:ea typeface="Calibri" pitchFamily="34" charset="0"/>
                <a:cs typeface="Arial" charset="0"/>
              </a:rPr>
              <a:t>по направлению эстрадный вокал. Так же участница вокального коллектива </a:t>
            </a:r>
            <a:r>
              <a:rPr lang="ru-RU" sz="2400" i="1" dirty="0" smtClean="0">
                <a:solidFill>
                  <a:srgbClr val="002060"/>
                </a:solidFill>
                <a:latin typeface="Arial" charset="0"/>
                <a:ea typeface="Calibri" pitchFamily="34" charset="0"/>
                <a:cs typeface="Arial" charset="0"/>
              </a:rPr>
              <a:t>«Пепси+»</a:t>
            </a:r>
            <a:endParaRPr lang="ru-RU" sz="2400" i="1" dirty="0" smtClean="0">
              <a:solidFill>
                <a:srgbClr val="002060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212160542"/>
              </p:ext>
            </p:extLst>
          </p:nvPr>
        </p:nvGraphicFramePr>
        <p:xfrm>
          <a:off x="1619672" y="1844824"/>
          <a:ext cx="4761266" cy="47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5688632" cy="850106"/>
          </a:xfrm>
          <a:solidFill>
            <a:srgbClr val="FFFF99"/>
          </a:solidFill>
        </p:spPr>
        <p:txBody>
          <a:bodyPr/>
          <a:lstStyle/>
          <a:p>
            <a:r>
              <a:rPr lang="ru-RU" sz="4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Герб моей семьи</a:t>
            </a:r>
            <a:endParaRPr lang="ru-RU" sz="40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8" name="Picture 8" descr="video-1c.a5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0" y="2380288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05" name="Picture 25" descr="Treble cle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85482"/>
            <a:ext cx="1692188" cy="169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07" name="Picture 27" descr="http://ib1.keep4u.ru/b/2011/02/02/c1/c13bc2796654333d67f5100df4e0211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158" y="4837563"/>
            <a:ext cx="1198689" cy="118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09" name="Picture 29" descr="http://www.clker.com/cliparts/m/T/L/q/o/3/eighteth-note-m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9425"/>
                    </a14:imgEffect>
                    <a14:imgEffect>
                      <a14:saturation sat="3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450" y="3748440"/>
            <a:ext cx="622756" cy="76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11" name="Picture 31" descr="http://www.bullamo.pl/images/books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45024"/>
            <a:ext cx="1692708" cy="112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4236991" y="2609294"/>
            <a:ext cx="786662" cy="91014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4221169" y="2170804"/>
            <a:ext cx="818305" cy="45657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362609" y="2838084"/>
            <a:ext cx="203145" cy="323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27949" y="2838085"/>
            <a:ext cx="205172" cy="323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6118" name="Picture 38" descr="http://i021.radikal.ru/0804/9c/814516fd1c4c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638" y="4837563"/>
            <a:ext cx="1118011" cy="132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88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1046</TotalTime>
  <Words>170</Words>
  <Application>Microsoft Office PowerPoint</Application>
  <PresentationFormat>Экран (4:3)</PresentationFormat>
  <Paragraphs>25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Немного о папе</vt:lpstr>
      <vt:lpstr>Презентация PowerPoint</vt:lpstr>
      <vt:lpstr>Немного о Данииле</vt:lpstr>
      <vt:lpstr>Немного о Даше</vt:lpstr>
      <vt:lpstr> Немного о себе</vt:lpstr>
      <vt:lpstr>Герб моей семьи</vt:lpstr>
      <vt:lpstr>Презентация PowerPoint</vt:lpstr>
      <vt:lpstr>Конкурсы  и концерты</vt:lpstr>
      <vt:lpstr>Мама, папа, брат, сестра музыкальная семья</vt:lpstr>
      <vt:lpstr>Презентация PowerPoint</vt:lpstr>
      <vt:lpstr>Спасибо за внимание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Сухих Даниил</dc:title>
  <dc:creator>Admin</dc:creator>
  <cp:lastModifiedBy>Юнусов</cp:lastModifiedBy>
  <cp:revision>85</cp:revision>
  <dcterms:created xsi:type="dcterms:W3CDTF">2015-02-08T12:07:25Z</dcterms:created>
  <dcterms:modified xsi:type="dcterms:W3CDTF">2024-11-24T11:25:13Z</dcterms:modified>
</cp:coreProperties>
</file>